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Клещи\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715436" cy="64294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1142984"/>
            <a:ext cx="5357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Презентация по ОБЖ на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тему</a:t>
            </a:r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Клещи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</a:t>
            </a:r>
            <a:r>
              <a:rPr lang="ru-RU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клещевой </a:t>
            </a:r>
            <a:r>
              <a:rPr lang="ru-RU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энцефалит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5643578"/>
            <a:ext cx="614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Подготовил преподаватель-организатор Ходырев Роман Геннадьевич МКОУ СОШ № 17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Клещи\1272912746_10008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572560" cy="63579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7356" y="857232"/>
            <a:ext cx="564360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Как удалить присосавшегося клеща?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071678"/>
            <a:ext cx="778674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1. Перед тем, как удалять присосавшегося клеща, следует капнуть на него маслом, он начнёт шевелиться и слегка ослабит хватку.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3071810"/>
            <a:ext cx="778674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2. Вытаскивают клеща очень осторожно пинцетом или пальцами, аккуратно ухватив его у самой головы.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4143380"/>
            <a:ext cx="778674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3. После того, как клещ будет удалён, руки и место укуса промойте водой с мылом и протрите спиртом. Клеща отдайте на исследование.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5214950"/>
            <a:ext cx="771530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4. Если голова и хоботок остались в ранке, продезинфицируйте место укуса и обратитесь к врачу.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Личное\Фото\2202201212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572560" cy="6429420"/>
          </a:xfrm>
          <a:prstGeom prst="rect">
            <a:avLst/>
          </a:prstGeom>
          <a:noFill/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1071538" y="571480"/>
            <a:ext cx="6786610" cy="857256"/>
          </a:xfrm>
          <a:prstGeom prst="wedgeRoundRectCallout">
            <a:avLst>
              <a:gd name="adj1" fmla="val 11459"/>
              <a:gd name="adj2" fmla="val 95320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Будьте осторожны во время отдыха на природе!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admin\Desktop\Клещи\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643998" cy="642942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143240" y="428604"/>
            <a:ext cx="35004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Места обитания клещей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428736"/>
            <a:ext cx="792961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 Клещи влаголюбивы и поэтому их численность больше в хорошо увлажнённых местах.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000372"/>
            <a:ext cx="792961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Клещи предпочитают умеренно затенённые лиственные и смешанные леса с густой травой и подлеском.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4643446"/>
            <a:ext cx="792961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3. Много их на лугах, лесных оврагах и опушках, по берегам лесных водоёмов, так же их много на лесных дорожках, поросших по обочинам травой.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Клещи\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714356"/>
            <a:ext cx="392909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Особенности поведения клещей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643050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1. Время наибольшей концентрации клещей – с апреля по сентябрь, наиболее опасным является май.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500306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2. Наименьшее количество активных клещей наблюдается в ранние и предутренние часы.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3429000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3. Клещи размещаются вблизи концов стеблей, ветвей и листьев на высоте от 25 сантиметров до 1 метра.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4286256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4. Если в непосредственной близости от клеща пройдёт человек или животное, то растопырив передние ноги, он пытается ухватить своего будущего хозяина.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528638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472" y="5286388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5. На лапках у клеща есть коготки и присоски, что позволяет ему надёжно зацепиться. Недаром есть поговорка: «Вцепился, как клещ».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7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428604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Разновидности клещей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admin\Desktop\Клещи\kle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00108"/>
            <a:ext cx="8143932" cy="53578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Клещи\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1121" cy="62865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928670"/>
            <a:ext cx="657229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Помните клещи – являются переносчиками вируса клещевого энцефалита!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Клещи\4de3d2f9b206764ec345b637058c71d8-b24c68eb160b58625a2bb3ed91e1cc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643998" cy="63579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928670"/>
            <a:ext cx="7500990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Клещевой энцефалит – это острое инфекционное заболевание центральной нервной системы.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4857760"/>
            <a:ext cx="735811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Район считается энцефалитным, если вирусом заражён всего 1 % клещей!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Клещи\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643998" cy="64294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714356"/>
            <a:ext cx="478634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Как передаётся вирус энцефалита?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000240"/>
            <a:ext cx="478634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1. Присасывание заражённого вирусом клеща.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500438"/>
            <a:ext cx="8001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2. Употребление сырого молока животных у которых вирус находится в молоке.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5000636"/>
            <a:ext cx="807249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3. При втирании вируса при раздавливании клеща или расчёсывании места укуса.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Клещи\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858312" cy="65722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571480"/>
            <a:ext cx="335758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Симптомы заболевания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1857364"/>
            <a:ext cx="721523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Заболевание может начаться как на следующий день после укуса, так и через месяц, но в среднем через 1-2 недели после укуса клеща.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143248"/>
            <a:ext cx="721523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Резко поднимается температура до 38-39 °С, начинаются судороги, параличи отдельных мышц.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4429132"/>
            <a:ext cx="7143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Позже, когда воспаление охватывает мозг, отмечаются головные боли, постоянную рвоту, потеря сознания, возбуждение с утратой ориентации во времени и пространстве.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Клещи\klesc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42888"/>
            <a:ext cx="8572560" cy="63722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5984" y="785794"/>
            <a:ext cx="500066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Меры предосторожности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857364"/>
            <a:ext cx="764386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1. Надо стараться удалить клеща раньше, чем он успеет присосаться. После прогулок по лесу следует осмотреть свою одежду и тело.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3000372"/>
            <a:ext cx="764386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2. Ползёт клещ по человеку снизу вверх, поэтому следует куртку заправлять в брюки, штаны – в носки и сапоги, голову и шею закрывают капюшоном.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4214818"/>
            <a:ext cx="757242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3. Самый надёжный способ защиты от клещевого энцефалита – это сделанная заранее прививка.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495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 Геннадьевич</dc:creator>
  <cp:lastModifiedBy>Роман Геннадьевич</cp:lastModifiedBy>
  <cp:revision>44</cp:revision>
  <dcterms:created xsi:type="dcterms:W3CDTF">2013-03-19T16:11:04Z</dcterms:created>
  <dcterms:modified xsi:type="dcterms:W3CDTF">2013-07-11T08:53:11Z</dcterms:modified>
</cp:coreProperties>
</file>